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5" r:id="rId7"/>
    <p:sldId id="268" r:id="rId8"/>
    <p:sldId id="269"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7"/>
    <p:restoredTop sz="84354"/>
  </p:normalViewPr>
  <p:slideViewPr>
    <p:cSldViewPr snapToGrid="0" snapToObjects="1">
      <p:cViewPr varScale="1">
        <p:scale>
          <a:sx n="169" d="100"/>
          <a:sy n="169" d="100"/>
        </p:scale>
        <p:origin x="14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8</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anielbabin/T2_Timing/blob/master/Notebooks/Ice%20Cores.ipynb"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Ong and Daniel </a:t>
            </a:r>
            <a:r>
              <a:rPr lang="en-US" sz="1600" dirty="0" err="1">
                <a:latin typeface="Arial" panose="020B0604020202020204" pitchFamily="34" charset="0"/>
                <a:cs typeface="Arial" panose="020B0604020202020204" pitchFamily="34" charset="0"/>
              </a:rPr>
              <a:t>Babin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Summary of the Termination II</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620199" y="847889"/>
            <a:ext cx="4624900" cy="2797628"/>
          </a:xfrm>
          <a:prstGeom prst="rect">
            <a:avLst/>
          </a:prstGeom>
        </p:spPr>
      </p:pic>
      <p:sp>
        <p:nvSpPr>
          <p:cNvPr id="21" name="Title 1">
            <a:extLst>
              <a:ext uri="{FF2B5EF4-FFF2-40B4-BE49-F238E27FC236}">
                <a16:creationId xmlns:a16="http://schemas.microsoft.com/office/drawing/2014/main" id="{FB1460BE-420E-CD47-A1C6-FE19627E1B09}"/>
              </a:ext>
            </a:extLst>
          </p:cNvPr>
          <p:cNvSpPr txBox="1">
            <a:spLocks/>
          </p:cNvSpPr>
          <p:nvPr/>
        </p:nvSpPr>
        <p:spPr>
          <a:xfrm>
            <a:off x="398609" y="438533"/>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222764" y="847889"/>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38417" y="1311091"/>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755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802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725489" y="356962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916752"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75578" y="3556620"/>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66689"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106867" y="712732"/>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724019" y="396845"/>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825202"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85768" y="927130"/>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47826"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83517" y="39954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74780"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320540" y="39824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911651"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a:xfrm>
            <a:off x="628650" y="1141111"/>
            <a:ext cx="7886700" cy="1772825"/>
          </a:xfrm>
        </p:spPr>
        <p:txBody>
          <a:bodyPr>
            <a:normAutofit/>
          </a:bodyPr>
          <a:lstStyle/>
          <a:p>
            <a:r>
              <a:rPr lang="en-US" dirty="0">
                <a:latin typeface="Arial" panose="020B0604020202020204" pitchFamily="34" charset="0"/>
                <a:cs typeface="Arial" panose="020B0604020202020204" pitchFamily="34" charset="0"/>
              </a:rPr>
              <a:t>What data, record or analysis would be needed to answer this question better?</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  </a:t>
            </a:r>
            <a:r>
              <a:rPr lang="en-US" sz="1300" dirty="0">
                <a:latin typeface="Arial" panose="020B0604020202020204" pitchFamily="34" charset="0"/>
                <a:cs typeface="Arial" panose="020B0604020202020204" pitchFamily="34" charset="0"/>
                <a:hlinkClick r:id="rId2"/>
              </a:rPr>
              <a:t>https://github.com/danielbabin/T2_Timing/blob/master/Notebooks/Ice%20Cores.ipynb</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566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1067</TotalTime>
  <Words>1350</Words>
  <Application>Microsoft Macintosh PowerPoint</Application>
  <PresentationFormat>On-screen Show (16:9)</PresentationFormat>
  <Paragraphs>72</Paragraphs>
  <Slides>8</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Ong and Daniel Babin Paleoceanography Seminar December 02, 2019</vt:lpstr>
      <vt:lpstr>How can get a good chronology?</vt:lpstr>
      <vt:lpstr>Marino et al. 2015 (left) vs Drysdale et al. 2009 (right)</vt:lpstr>
      <vt:lpstr>Summary of the Termination II</vt:lpstr>
      <vt:lpstr>PowerPoint Presentation</vt:lpstr>
      <vt:lpstr>What data, record or analysis would be needed to answer this question better?    https://github.com/danielbabin/T2_Timing/blob/master/Notebooks/Ice%20Cores.ipynb</vt:lpstr>
      <vt:lpstr>Insolation plays a role in terminations</vt:lpstr>
      <vt:lpstr>Insolation plays a role in terminations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54</cp:revision>
  <dcterms:created xsi:type="dcterms:W3CDTF">2019-12-02T01:10:17Z</dcterms:created>
  <dcterms:modified xsi:type="dcterms:W3CDTF">2019-12-02T23:23:53Z</dcterms:modified>
</cp:coreProperties>
</file>